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8"/>
  </p:handoutMasterIdLst>
  <p:sldIdLst>
    <p:sldId id="256" r:id="rId2"/>
    <p:sldId id="257" r:id="rId3"/>
    <p:sldId id="263" r:id="rId4"/>
    <p:sldId id="264" r:id="rId5"/>
    <p:sldId id="265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93F35-2970-4580-902D-B19D995CB1AD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AB22E-0A65-45B2-B592-D0F3401FE5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52601"/>
            <a:ext cx="8208912" cy="1829761"/>
          </a:xfrm>
        </p:spPr>
        <p:txBody>
          <a:bodyPr>
            <a:normAutofit/>
          </a:bodyPr>
          <a:lstStyle/>
          <a:p>
            <a:r>
              <a:rPr lang="en-GB" dirty="0" smtClean="0"/>
              <a:t>Father God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John 14:7 - 11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600" b="1" u="sng" dirty="0" smtClean="0"/>
              <a:t>Background</a:t>
            </a:r>
          </a:p>
          <a:p>
            <a:r>
              <a:rPr lang="en-GB" sz="3200" b="1" dirty="0" smtClean="0"/>
              <a:t>Jesus and the Twelve are celebrating Passover (Last Supper)</a:t>
            </a:r>
          </a:p>
          <a:p>
            <a:r>
              <a:rPr lang="en-GB" sz="3200" b="1" dirty="0" smtClean="0"/>
              <a:t>Jesus has shown them the example of </a:t>
            </a:r>
            <a:r>
              <a:rPr lang="en-GB" sz="3200" b="1" dirty="0" err="1" smtClean="0"/>
              <a:t>servanthood</a:t>
            </a:r>
            <a:r>
              <a:rPr lang="en-GB" sz="3200" b="1" dirty="0" smtClean="0"/>
              <a:t> by washing their feet</a:t>
            </a:r>
          </a:p>
          <a:p>
            <a:r>
              <a:rPr lang="en-GB" sz="3200" b="1" dirty="0" smtClean="0"/>
              <a:t>He has spoken of His betrayer and the coming denial </a:t>
            </a:r>
          </a:p>
          <a:p>
            <a:r>
              <a:rPr lang="en-GB" sz="3200" b="1" dirty="0" smtClean="0"/>
              <a:t>He is reassuring them as they will face the storm of His arrest and death</a:t>
            </a:r>
          </a:p>
          <a:p>
            <a:r>
              <a:rPr lang="en-GB" sz="3200" b="1" dirty="0" smtClean="0"/>
              <a:t>He has spoken of the fact that He is the only Way to the Father (v6)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Father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600" b="1" u="sng" dirty="0" smtClean="0"/>
              <a:t>Philip’s question and Jesus’ reply</a:t>
            </a:r>
          </a:p>
          <a:p>
            <a:r>
              <a:rPr lang="en-GB" sz="3600" b="1" dirty="0" smtClean="0"/>
              <a:t>He asks Jesus to reveal the Father to them</a:t>
            </a:r>
          </a:p>
          <a:p>
            <a:r>
              <a:rPr lang="en-GB" sz="3600" b="1" dirty="0" smtClean="0"/>
              <a:t>He needed sight to believe, not operating by faith</a:t>
            </a:r>
          </a:p>
          <a:p>
            <a:r>
              <a:rPr lang="en-GB" sz="3600" b="1" dirty="0" smtClean="0"/>
              <a:t>Jesus said they should have seen the Father in the time they had spent with Him</a:t>
            </a:r>
          </a:p>
          <a:p>
            <a:pPr algn="ctr">
              <a:buNone/>
            </a:pPr>
            <a:r>
              <a:rPr lang="en-GB" sz="3600" b="1" i="1" dirty="0" smtClean="0">
                <a:solidFill>
                  <a:srgbClr val="00B050"/>
                </a:solidFill>
              </a:rPr>
              <a:t>“He who has seen me has seen the Father”</a:t>
            </a:r>
          </a:p>
          <a:p>
            <a:r>
              <a:rPr lang="en-GB" sz="3600" b="1" dirty="0" smtClean="0"/>
              <a:t>Jesus had revealed God’s character </a:t>
            </a:r>
          </a:p>
          <a:p>
            <a:r>
              <a:rPr lang="en-GB" sz="3600" b="1" dirty="0" smtClean="0"/>
              <a:t>Jesus only did what He saw His Father doing (John 5:19)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Father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sz="3600" b="1" u="sng" dirty="0" smtClean="0"/>
              <a:t>Aspects of God’s character as father</a:t>
            </a:r>
          </a:p>
          <a:p>
            <a:r>
              <a:rPr lang="en-GB" sz="3600" b="1" dirty="0" smtClean="0"/>
              <a:t>Father – </a:t>
            </a:r>
            <a:r>
              <a:rPr lang="en-GB" sz="3600" b="1" i="1" dirty="0" err="1" smtClean="0"/>
              <a:t>ab</a:t>
            </a:r>
            <a:r>
              <a:rPr lang="en-GB" sz="3600" b="1" i="1" dirty="0" smtClean="0"/>
              <a:t> </a:t>
            </a:r>
            <a:r>
              <a:rPr lang="en-GB" sz="3600" b="1" dirty="0" smtClean="0"/>
              <a:t>(</a:t>
            </a:r>
            <a:r>
              <a:rPr lang="en-GB" sz="3600" b="1" i="1" dirty="0" err="1" smtClean="0"/>
              <a:t>abba</a:t>
            </a:r>
            <a:r>
              <a:rPr lang="en-GB" sz="3600" b="1" dirty="0" smtClean="0"/>
              <a:t> – daddy) can also be translated as creator or producer</a:t>
            </a:r>
          </a:p>
          <a:p>
            <a:r>
              <a:rPr lang="en-GB" sz="3600" b="1" dirty="0" smtClean="0"/>
              <a:t>Cares – Psalm 68:5 (father to the fatherless)</a:t>
            </a:r>
          </a:p>
          <a:p>
            <a:r>
              <a:rPr lang="en-GB" sz="3600" b="1" dirty="0" smtClean="0"/>
              <a:t>Disciplines – Proverbs 3:12 (corrects those He loves) – Jesus was not afraid to rebuke His disciples</a:t>
            </a:r>
          </a:p>
          <a:p>
            <a:r>
              <a:rPr lang="en-GB" sz="3600" b="1" dirty="0" smtClean="0"/>
              <a:t>Guides – teaches and listens</a:t>
            </a:r>
          </a:p>
          <a:p>
            <a:r>
              <a:rPr lang="en-GB" sz="3600" b="1" dirty="0" smtClean="0"/>
              <a:t>Strengthens – when disciples were weak Jesus encouraged them</a:t>
            </a:r>
          </a:p>
          <a:p>
            <a:endParaRPr lang="en-GB" sz="3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Father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Aspects of God’s character as father</a:t>
            </a:r>
          </a:p>
          <a:p>
            <a:r>
              <a:rPr lang="en-GB" sz="3600" b="1" dirty="0" smtClean="0"/>
              <a:t>Sets a good example</a:t>
            </a:r>
          </a:p>
          <a:p>
            <a:r>
              <a:rPr lang="en-GB" sz="3600" b="1" dirty="0" smtClean="0"/>
              <a:t>Spends quality time</a:t>
            </a:r>
          </a:p>
          <a:p>
            <a:r>
              <a:rPr lang="en-GB" sz="3600" b="1" dirty="0" smtClean="0"/>
              <a:t>Enjoys being with </a:t>
            </a:r>
            <a:r>
              <a:rPr lang="en-GB" sz="3600" b="1" dirty="0" smtClean="0"/>
              <a:t>His </a:t>
            </a:r>
            <a:r>
              <a:rPr lang="en-GB" sz="3600" b="1" dirty="0" smtClean="0"/>
              <a:t>children</a:t>
            </a:r>
          </a:p>
          <a:p>
            <a:r>
              <a:rPr lang="en-GB" sz="3600" b="1" dirty="0" smtClean="0"/>
              <a:t>Patient</a:t>
            </a:r>
          </a:p>
          <a:p>
            <a:r>
              <a:rPr lang="en-GB" sz="3600" b="1" dirty="0" smtClean="0"/>
              <a:t>Challenges them to rise up, go further</a:t>
            </a:r>
          </a:p>
          <a:p>
            <a:r>
              <a:rPr lang="en-GB" sz="3600" b="1" dirty="0" smtClean="0"/>
              <a:t>Above all shows love</a:t>
            </a:r>
          </a:p>
          <a:p>
            <a:endParaRPr lang="en-GB" sz="3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Father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Application</a:t>
            </a:r>
          </a:p>
          <a:p>
            <a:r>
              <a:rPr lang="en-GB" sz="2800" b="1" dirty="0" smtClean="0"/>
              <a:t>What aspect(s) of God’s character do you need to see today?</a:t>
            </a:r>
          </a:p>
          <a:p>
            <a:r>
              <a:rPr lang="en-GB" sz="2800" b="1" dirty="0" smtClean="0"/>
              <a:t>Meditate on Jesus’ words regarding the Father and apply them to your situation</a:t>
            </a:r>
          </a:p>
          <a:p>
            <a:r>
              <a:rPr lang="en-GB" sz="2800" b="1" dirty="0" smtClean="0"/>
              <a:t>If you had a poor human father or did not know him try to remember that God is not like that man</a:t>
            </a:r>
          </a:p>
          <a:p>
            <a:r>
              <a:rPr lang="en-GB" sz="2800" b="1" dirty="0" smtClean="0"/>
              <a:t>Pray that through the Holy Spirit you will see the Father as you read the gospel accounts of Jesus’ life, death and resurrection</a:t>
            </a:r>
          </a:p>
          <a:p>
            <a:endParaRPr lang="en-GB" sz="2800" b="1" dirty="0" smtClean="0"/>
          </a:p>
          <a:p>
            <a:endParaRPr lang="en-GB" sz="2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Father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</TotalTime>
  <Words>324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Father God</vt:lpstr>
      <vt:lpstr>Father God</vt:lpstr>
      <vt:lpstr>Father God</vt:lpstr>
      <vt:lpstr>Father God</vt:lpstr>
      <vt:lpstr>Father God</vt:lpstr>
      <vt:lpstr>Father God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</dc:title>
  <dc:creator>David Chapman</dc:creator>
  <cp:lastModifiedBy>User</cp:lastModifiedBy>
  <cp:revision>47</cp:revision>
  <dcterms:created xsi:type="dcterms:W3CDTF">2012-09-03T10:32:13Z</dcterms:created>
  <dcterms:modified xsi:type="dcterms:W3CDTF">2018-06-17T07:23:05Z</dcterms:modified>
</cp:coreProperties>
</file>